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k, Bianca" initials="PB" lastIdx="1" clrIdx="0">
    <p:extLst>
      <p:ext uri="{19B8F6BF-5375-455C-9EA6-DF929625EA0E}">
        <p15:presenceInfo xmlns:p15="http://schemas.microsoft.com/office/powerpoint/2012/main" userId="S::bianca.palk@ubc.ca::3c2246b6-7bea-4cf1-ae53-964995145a6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B42"/>
    <a:srgbClr val="5B6770"/>
    <a:srgbClr val="78BE20"/>
    <a:srgbClr val="0C23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8" autoAdjust="0"/>
    <p:restoredTop sz="84780"/>
  </p:normalViewPr>
  <p:slideViewPr>
    <p:cSldViewPr snapToGrid="0">
      <p:cViewPr varScale="1">
        <p:scale>
          <a:sx n="106" d="100"/>
          <a:sy n="106" d="100"/>
        </p:scale>
        <p:origin x="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BF1FF-CCBD-0042-BD9D-074C45D31C64}" type="datetimeFigureOut">
              <a:rPr lang="en-US" smtClean="0"/>
              <a:t>9/23/22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AA430-44F2-9942-9F85-E521B0ECF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2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includes branded fonts Stag and Whitney. If you don’t have access to these fonts, please use Arial. </a:t>
            </a:r>
          </a:p>
          <a:p>
            <a:r>
              <a:rPr lang="en-US" dirty="0"/>
              <a:t>To change image select the photo and right click &gt; change picture (this will keep the formatting).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A430-44F2-9942-9F85-E521B0ECFC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65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6698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170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9741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049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981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55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060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614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992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0849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392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DE387-CE05-4192-B389-A9FDC90C2E5B}" type="datetimeFigureOut">
              <a:rPr lang="en-CA" smtClean="0"/>
              <a:t>2022-09-23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543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1" y="413128"/>
            <a:ext cx="4622800" cy="2001837"/>
          </a:xfrm>
        </p:spPr>
        <p:txBody>
          <a:bodyPr/>
          <a:lstStyle/>
          <a:p>
            <a:pPr algn="l"/>
            <a:r>
              <a:rPr lang="en-CA" b="1" dirty="0">
                <a:solidFill>
                  <a:srgbClr val="0C2344"/>
                </a:solidFill>
                <a:latin typeface="Stag Book" panose="02000503060000020004" pitchFamily="2" charset="77"/>
                <a:cs typeface="Arial" panose="020B0604020202020204" pitchFamily="34" charset="0"/>
              </a:rPr>
              <a:t>Title of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877" y="2875033"/>
            <a:ext cx="4512169" cy="1475227"/>
          </a:xfrm>
        </p:spPr>
        <p:txBody>
          <a:bodyPr>
            <a:normAutofit/>
          </a:bodyPr>
          <a:lstStyle/>
          <a:p>
            <a:pPr algn="l"/>
            <a:r>
              <a:rPr lang="en-CA" sz="2200" dirty="0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This is example text. Lorem ipsum dolor sit </a:t>
            </a:r>
            <a:r>
              <a:rPr lang="en-CA" sz="2200" dirty="0" err="1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amet</a:t>
            </a:r>
            <a:r>
              <a:rPr lang="en-CA" sz="2200" dirty="0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, </a:t>
            </a:r>
            <a:r>
              <a:rPr lang="en-CA" sz="2200" dirty="0" err="1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consectetur</a:t>
            </a:r>
            <a:r>
              <a:rPr lang="en-CA" sz="2200" dirty="0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 </a:t>
            </a:r>
            <a:r>
              <a:rPr lang="en-CA" sz="2200" dirty="0" err="1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adipiscing</a:t>
            </a:r>
            <a:r>
              <a:rPr lang="en-CA" sz="2200" dirty="0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 </a:t>
            </a:r>
            <a:r>
              <a:rPr lang="en-CA" sz="2200" dirty="0" err="1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elit</a:t>
            </a:r>
            <a:r>
              <a:rPr lang="en-CA" sz="2200" dirty="0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, </a:t>
            </a:r>
            <a:r>
              <a:rPr lang="en-CA" sz="2200" dirty="0" err="1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sed</a:t>
            </a:r>
            <a:r>
              <a:rPr lang="en-CA" sz="2200" dirty="0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 do </a:t>
            </a:r>
            <a:r>
              <a:rPr lang="en-CA" sz="2200" dirty="0" err="1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eiusmod</a:t>
            </a:r>
            <a:endParaRPr lang="en-CA" sz="2200" dirty="0">
              <a:solidFill>
                <a:srgbClr val="5B6770"/>
              </a:solidFill>
              <a:latin typeface="Whitney Medium" pitchFamily="2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300" y="4287108"/>
            <a:ext cx="5511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latin typeface="Whitney Medium" pitchFamily="2" charset="0"/>
                <a:cs typeface="Arial" panose="020B0604020202020204" pitchFamily="34" charset="0"/>
              </a:rPr>
              <a:t>Optional Title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300" y="4704452"/>
            <a:ext cx="5511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rgbClr val="319B42"/>
                </a:solidFill>
                <a:latin typeface="Whitney Medium" pitchFamily="2" charset="0"/>
                <a:cs typeface="Arial" panose="020B0604020202020204" pitchFamily="34" charset="0"/>
              </a:rPr>
              <a:t>Subheading (e.g. date, time)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2301" y="5121795"/>
            <a:ext cx="4622800" cy="97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latin typeface="Whitney Medium" pitchFamily="2" charset="0"/>
                <a:cs typeface="Arial" panose="020B0604020202020204" pitchFamily="34" charset="0"/>
              </a:rPr>
              <a:t>Subheading (e.g. date, time, deadline)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446981-AF19-D946-DC12-69F7B37A6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9" t="22016" r="-947" b="14431"/>
          <a:stretch/>
        </p:blipFill>
        <p:spPr>
          <a:xfrm>
            <a:off x="5416551" y="7807"/>
            <a:ext cx="9016414" cy="6850193"/>
          </a:xfrm>
          <a:prstGeom prst="trapezoid">
            <a:avLst/>
          </a:prstGeom>
        </p:spPr>
      </p:pic>
    </p:spTree>
    <p:extLst>
      <p:ext uri="{BB962C8B-B14F-4D97-AF65-F5344CB8AC3E}">
        <p14:creationId xmlns:p14="http://schemas.microsoft.com/office/powerpoint/2010/main" val="71114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87</Words>
  <Application>Microsoft Macintosh PowerPoint</Application>
  <PresentationFormat>Widescreen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Stag Book</vt:lpstr>
      <vt:lpstr>Whitney Medium</vt:lpstr>
      <vt:lpstr>Office Theme</vt:lpstr>
      <vt:lpstr>Title of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Quon, Tiffany</dc:creator>
  <cp:lastModifiedBy>Palk, Bianca</cp:lastModifiedBy>
  <cp:revision>22</cp:revision>
  <dcterms:created xsi:type="dcterms:W3CDTF">2016-07-07T20:30:30Z</dcterms:created>
  <dcterms:modified xsi:type="dcterms:W3CDTF">2022-09-23T18:00:20Z</dcterms:modified>
</cp:coreProperties>
</file>