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DD00"/>
    <a:srgbClr val="319B42"/>
    <a:srgbClr val="78BE20"/>
    <a:srgbClr val="0C2344"/>
    <a:srgbClr val="5B67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69" autoAdjust="0"/>
    <p:restoredTop sz="85468"/>
  </p:normalViewPr>
  <p:slideViewPr>
    <p:cSldViewPr snapToGrid="0">
      <p:cViewPr varScale="1">
        <p:scale>
          <a:sx n="90" d="100"/>
          <a:sy n="90" d="100"/>
        </p:scale>
        <p:origin x="208" y="5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619AE4-ECAE-F643-934B-B19283BA8E18}" type="datetimeFigureOut">
              <a:rPr lang="en-US" smtClean="0"/>
              <a:t>9/16/22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6CC711-E313-214D-B58C-A9FC216A7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7164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slide includes branded fonts Stag and Whitney. If you don’t have access to these fonts, please use Arial.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6CC711-E313-214D-B58C-A9FC216A7F2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1479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2022-09-16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56698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2022-09-16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91709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2022-09-16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29741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2022-09-16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60498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2022-09-16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59815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2022-09-16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3552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2022-09-16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90603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2022-09-16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76148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2022-09-16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59929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2022-09-16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60849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2022-09-16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33921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7DE387-CE05-4192-B389-A9FDC90C2E5B}" type="datetimeFigureOut">
              <a:rPr lang="en-CA" smtClean="0"/>
              <a:t>2022-09-16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45431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riangle 2">
            <a:extLst>
              <a:ext uri="{FF2B5EF4-FFF2-40B4-BE49-F238E27FC236}">
                <a16:creationId xmlns:a16="http://schemas.microsoft.com/office/drawing/2014/main" id="{B1F20F5F-3A17-7EF7-50BC-93B88D544BDB}"/>
              </a:ext>
            </a:extLst>
          </p:cNvPr>
          <p:cNvSpPr/>
          <p:nvPr/>
        </p:nvSpPr>
        <p:spPr>
          <a:xfrm rot="5400000">
            <a:off x="625127" y="3994534"/>
            <a:ext cx="687211" cy="1972638"/>
          </a:xfrm>
          <a:prstGeom prst="triangle">
            <a:avLst/>
          </a:prstGeom>
          <a:solidFill>
            <a:srgbClr val="FEDD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-17586" y="4401194"/>
            <a:ext cx="12209585" cy="2456805"/>
          </a:xfrm>
          <a:custGeom>
            <a:avLst/>
            <a:gdLst>
              <a:gd name="connsiteX0" fmla="*/ 0 w 12192000"/>
              <a:gd name="connsiteY0" fmla="*/ 0 h 1630328"/>
              <a:gd name="connsiteX1" fmla="*/ 12192000 w 12192000"/>
              <a:gd name="connsiteY1" fmla="*/ 0 h 1630328"/>
              <a:gd name="connsiteX2" fmla="*/ 12192000 w 12192000"/>
              <a:gd name="connsiteY2" fmla="*/ 1630328 h 1630328"/>
              <a:gd name="connsiteX3" fmla="*/ 0 w 12192000"/>
              <a:gd name="connsiteY3" fmla="*/ 1630328 h 1630328"/>
              <a:gd name="connsiteX4" fmla="*/ 0 w 12192000"/>
              <a:gd name="connsiteY4" fmla="*/ 0 h 1630328"/>
              <a:gd name="connsiteX0" fmla="*/ 0 w 12192000"/>
              <a:gd name="connsiteY0" fmla="*/ 826477 h 2456805"/>
              <a:gd name="connsiteX1" fmla="*/ 12192000 w 12192000"/>
              <a:gd name="connsiteY1" fmla="*/ 0 h 2456805"/>
              <a:gd name="connsiteX2" fmla="*/ 12192000 w 12192000"/>
              <a:gd name="connsiteY2" fmla="*/ 2456805 h 2456805"/>
              <a:gd name="connsiteX3" fmla="*/ 0 w 12192000"/>
              <a:gd name="connsiteY3" fmla="*/ 2456805 h 2456805"/>
              <a:gd name="connsiteX4" fmla="*/ 0 w 12192000"/>
              <a:gd name="connsiteY4" fmla="*/ 826477 h 2456805"/>
              <a:gd name="connsiteX0" fmla="*/ 0 w 12209585"/>
              <a:gd name="connsiteY0" fmla="*/ 650631 h 2456805"/>
              <a:gd name="connsiteX1" fmla="*/ 12209585 w 12209585"/>
              <a:gd name="connsiteY1" fmla="*/ 0 h 2456805"/>
              <a:gd name="connsiteX2" fmla="*/ 12209585 w 12209585"/>
              <a:gd name="connsiteY2" fmla="*/ 2456805 h 2456805"/>
              <a:gd name="connsiteX3" fmla="*/ 17585 w 12209585"/>
              <a:gd name="connsiteY3" fmla="*/ 2456805 h 2456805"/>
              <a:gd name="connsiteX4" fmla="*/ 0 w 12209585"/>
              <a:gd name="connsiteY4" fmla="*/ 650631 h 2456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209585" h="2456805">
                <a:moveTo>
                  <a:pt x="0" y="650631"/>
                </a:moveTo>
                <a:lnTo>
                  <a:pt x="12209585" y="0"/>
                </a:lnTo>
                <a:lnTo>
                  <a:pt x="12209585" y="2456805"/>
                </a:lnTo>
                <a:lnTo>
                  <a:pt x="17585" y="2456805"/>
                </a:lnTo>
                <a:lnTo>
                  <a:pt x="0" y="650631"/>
                </a:lnTo>
                <a:close/>
              </a:path>
            </a:pathLst>
          </a:custGeom>
          <a:gradFill flip="none" rotWithShape="1">
            <a:gsLst>
              <a:gs pos="0">
                <a:srgbClr val="78BE20"/>
              </a:gs>
              <a:gs pos="0">
                <a:srgbClr val="78BE20"/>
              </a:gs>
              <a:gs pos="100000">
                <a:srgbClr val="319B42"/>
              </a:gs>
              <a:gs pos="100000">
                <a:srgbClr val="319B42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>
              <a:gradFill flip="none" rotWithShape="1">
                <a:gsLst>
                  <a:gs pos="0">
                    <a:schemeClr val="lt1">
                      <a:shade val="30000"/>
                      <a:satMod val="115000"/>
                    </a:schemeClr>
                  </a:gs>
                  <a:gs pos="50000">
                    <a:schemeClr val="lt1">
                      <a:shade val="67500"/>
                      <a:satMod val="115000"/>
                    </a:schemeClr>
                  </a:gs>
                  <a:gs pos="100000">
                    <a:schemeClr val="lt1">
                      <a:shade val="100000"/>
                      <a:satMod val="115000"/>
                    </a:schemeClr>
                  </a:gs>
                </a:gsLst>
                <a:lin ang="10800000" scaled="1"/>
                <a:tileRect/>
              </a:gra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005676" y="5630507"/>
            <a:ext cx="77512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CA" sz="2800" dirty="0">
                <a:solidFill>
                  <a:srgbClr val="FEDD00"/>
                </a:solidFill>
                <a:latin typeface="Whitney Medium" pitchFamily="2" charset="0"/>
                <a:cs typeface="Arial" panose="020B0604020202020204" pitchFamily="34" charset="0"/>
              </a:rPr>
              <a:t>Subheading (e.g. date, time)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135628" y="6007320"/>
            <a:ext cx="86213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CA" sz="2800" dirty="0">
                <a:solidFill>
                  <a:schemeClr val="bg1"/>
                </a:solidFill>
                <a:latin typeface="Whitney Medium" pitchFamily="2" charset="0"/>
                <a:cs typeface="Arial" panose="020B0604020202020204" pitchFamily="34" charset="0"/>
              </a:rPr>
              <a:t>Subheading (e.g. date, time, deadline)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33046" y="4834742"/>
            <a:ext cx="6631939" cy="826477"/>
          </a:xfrm>
        </p:spPr>
        <p:txBody>
          <a:bodyPr>
            <a:normAutofit fontScale="90000"/>
          </a:bodyPr>
          <a:lstStyle/>
          <a:p>
            <a:pPr algn="r"/>
            <a:r>
              <a:rPr lang="en-CA" b="1" dirty="0">
                <a:solidFill>
                  <a:schemeClr val="bg1"/>
                </a:solidFill>
                <a:latin typeface="Stag Book" panose="02000503060000020004" pitchFamily="2" charset="77"/>
                <a:cs typeface="Arial" panose="020B0604020202020204" pitchFamily="34" charset="0"/>
              </a:rPr>
              <a:t>Title of Slide</a:t>
            </a:r>
          </a:p>
        </p:txBody>
      </p:sp>
    </p:spTree>
    <p:extLst>
      <p:ext uri="{BB962C8B-B14F-4D97-AF65-F5344CB8AC3E}">
        <p14:creationId xmlns:p14="http://schemas.microsoft.com/office/powerpoint/2010/main" val="711144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48</Words>
  <Application>Microsoft Macintosh PowerPoint</Application>
  <PresentationFormat>Widescreen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Stag Book</vt:lpstr>
      <vt:lpstr>Whitney Medium</vt:lpstr>
      <vt:lpstr>Office Theme</vt:lpstr>
      <vt:lpstr>Title of Slide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Quon, Tiffany</dc:creator>
  <cp:lastModifiedBy>Palk, Bianca</cp:lastModifiedBy>
  <cp:revision>26</cp:revision>
  <dcterms:created xsi:type="dcterms:W3CDTF">2016-07-07T20:30:30Z</dcterms:created>
  <dcterms:modified xsi:type="dcterms:W3CDTF">2022-09-16T16:18:09Z</dcterms:modified>
</cp:coreProperties>
</file>