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19B42"/>
    <a:srgbClr val="318B42"/>
    <a:srgbClr val="0C2344"/>
    <a:srgbClr val="78BE20"/>
    <a:srgbClr val="5B677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58" autoAdjust="0"/>
    <p:restoredTop sz="85813"/>
  </p:normalViewPr>
  <p:slideViewPr>
    <p:cSldViewPr snapToGrid="0">
      <p:cViewPr varScale="1">
        <p:scale>
          <a:sx n="107" d="100"/>
          <a:sy n="107" d="100"/>
        </p:scale>
        <p:origin x="656" y="17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C538CE6-7C76-5D46-BAA1-17E89D82AF2C}" type="datetimeFigureOut">
              <a:rPr lang="en-US" smtClean="0"/>
              <a:t>9/16/22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DFA94BC-712B-004C-8D9D-F5D81425AF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67892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This slide includes branded fonts Stag and Whitney. If you don’t have access to these fonts, please use Arial. </a:t>
            </a:r>
          </a:p>
          <a:p>
            <a:r>
              <a:rPr lang="en-US" dirty="0"/>
              <a:t>To change image select the photo and right click &gt; change picture, or from the top ribbon to Change picture (this will keep the formatting).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DFA94BC-712B-004C-8D9D-F5D81425AFA5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70147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DE387-CE05-4192-B389-A9FDC90C2E5B}" type="datetimeFigureOut">
              <a:rPr lang="en-CA" smtClean="0"/>
              <a:t>2022-09-16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D6207-244D-4412-A598-7C40BB41271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0566986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DE387-CE05-4192-B389-A9FDC90C2E5B}" type="datetimeFigureOut">
              <a:rPr lang="en-CA" smtClean="0"/>
              <a:t>2022-09-16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D6207-244D-4412-A598-7C40BB41271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6917093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DE387-CE05-4192-B389-A9FDC90C2E5B}" type="datetimeFigureOut">
              <a:rPr lang="en-CA" smtClean="0"/>
              <a:t>2022-09-16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D6207-244D-4412-A598-7C40BB41271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297416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DE387-CE05-4192-B389-A9FDC90C2E5B}" type="datetimeFigureOut">
              <a:rPr lang="en-CA" smtClean="0"/>
              <a:t>2022-09-16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D6207-244D-4412-A598-7C40BB41271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7604982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DE387-CE05-4192-B389-A9FDC90C2E5B}" type="datetimeFigureOut">
              <a:rPr lang="en-CA" smtClean="0"/>
              <a:t>2022-09-16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D6207-244D-4412-A598-7C40BB41271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3598153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DE387-CE05-4192-B389-A9FDC90C2E5B}" type="datetimeFigureOut">
              <a:rPr lang="en-CA" smtClean="0"/>
              <a:t>2022-09-16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D6207-244D-4412-A598-7C40BB41271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735522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DE387-CE05-4192-B389-A9FDC90C2E5B}" type="datetimeFigureOut">
              <a:rPr lang="en-CA" smtClean="0"/>
              <a:t>2022-09-16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D6207-244D-4412-A598-7C40BB41271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906038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DE387-CE05-4192-B389-A9FDC90C2E5B}" type="datetimeFigureOut">
              <a:rPr lang="en-CA" smtClean="0"/>
              <a:t>2022-09-16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D6207-244D-4412-A598-7C40BB41271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2761481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DE387-CE05-4192-B389-A9FDC90C2E5B}" type="datetimeFigureOut">
              <a:rPr lang="en-CA" smtClean="0"/>
              <a:t>2022-09-16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D6207-244D-4412-A598-7C40BB41271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7599290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DE387-CE05-4192-B389-A9FDC90C2E5B}" type="datetimeFigureOut">
              <a:rPr lang="en-CA" smtClean="0"/>
              <a:t>2022-09-16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D6207-244D-4412-A598-7C40BB41271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2608492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DE387-CE05-4192-B389-A9FDC90C2E5B}" type="datetimeFigureOut">
              <a:rPr lang="en-CA" smtClean="0"/>
              <a:t>2022-09-16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D6207-244D-4412-A598-7C40BB41271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9339219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7DE387-CE05-4192-B389-A9FDC90C2E5B}" type="datetimeFigureOut">
              <a:rPr lang="en-CA" smtClean="0"/>
              <a:t>2022-09-16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8D6207-244D-4412-A598-7C40BB41271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8454315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riangle 8">
            <a:extLst>
              <a:ext uri="{FF2B5EF4-FFF2-40B4-BE49-F238E27FC236}">
                <a16:creationId xmlns:a16="http://schemas.microsoft.com/office/drawing/2014/main" id="{35620C9A-82D4-F824-F477-5223906F3128}"/>
              </a:ext>
            </a:extLst>
          </p:cNvPr>
          <p:cNvSpPr/>
          <p:nvPr/>
        </p:nvSpPr>
        <p:spPr>
          <a:xfrm>
            <a:off x="6794695" y="4885362"/>
            <a:ext cx="687211" cy="1972638"/>
          </a:xfrm>
          <a:prstGeom prst="triangle">
            <a:avLst/>
          </a:prstGeom>
          <a:solidFill>
            <a:srgbClr val="78BE2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22300" y="762001"/>
            <a:ext cx="4622800" cy="2001837"/>
          </a:xfrm>
        </p:spPr>
        <p:txBody>
          <a:bodyPr/>
          <a:lstStyle/>
          <a:p>
            <a:pPr algn="l"/>
            <a:r>
              <a:rPr lang="en-CA" b="1" dirty="0">
                <a:solidFill>
                  <a:srgbClr val="319B42"/>
                </a:solidFill>
                <a:latin typeface="Stag Book" panose="02000503060000020004" pitchFamily="2" charset="77"/>
                <a:cs typeface="Arial" panose="020B0604020202020204" pitchFamily="34" charset="0"/>
              </a:rPr>
              <a:t>Title of Slide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22300" y="2942028"/>
            <a:ext cx="5469011" cy="1475227"/>
          </a:xfrm>
        </p:spPr>
        <p:txBody>
          <a:bodyPr>
            <a:normAutofit lnSpcReduction="10000"/>
          </a:bodyPr>
          <a:lstStyle/>
          <a:p>
            <a:pPr algn="l">
              <a:lnSpc>
                <a:spcPct val="100000"/>
              </a:lnSpc>
            </a:pPr>
            <a:r>
              <a:rPr lang="en-CA" dirty="0">
                <a:solidFill>
                  <a:srgbClr val="5B6770"/>
                </a:solidFill>
                <a:latin typeface="Whitney Medium" pitchFamily="2" charset="0"/>
                <a:cs typeface="Arial" panose="020B0604020202020204" pitchFamily="34" charset="0"/>
              </a:rPr>
              <a:t>This is example text. "Lorem ipsum dolor sit </a:t>
            </a:r>
            <a:r>
              <a:rPr lang="en-CA" dirty="0" err="1">
                <a:solidFill>
                  <a:srgbClr val="5B6770"/>
                </a:solidFill>
                <a:latin typeface="Whitney Medium" pitchFamily="2" charset="0"/>
                <a:cs typeface="Arial" panose="020B0604020202020204" pitchFamily="34" charset="0"/>
              </a:rPr>
              <a:t>amet</a:t>
            </a:r>
            <a:r>
              <a:rPr lang="en-CA" dirty="0">
                <a:solidFill>
                  <a:srgbClr val="5B6770"/>
                </a:solidFill>
                <a:latin typeface="Whitney Medium" pitchFamily="2" charset="0"/>
                <a:cs typeface="Arial" panose="020B0604020202020204" pitchFamily="34" charset="0"/>
              </a:rPr>
              <a:t>, </a:t>
            </a:r>
            <a:r>
              <a:rPr lang="en-CA" dirty="0" err="1">
                <a:solidFill>
                  <a:srgbClr val="5B6770"/>
                </a:solidFill>
                <a:latin typeface="Whitney Medium" pitchFamily="2" charset="0"/>
                <a:cs typeface="Arial" panose="020B0604020202020204" pitchFamily="34" charset="0"/>
              </a:rPr>
              <a:t>consectetur</a:t>
            </a:r>
            <a:r>
              <a:rPr lang="en-CA" dirty="0">
                <a:solidFill>
                  <a:srgbClr val="5B6770"/>
                </a:solidFill>
                <a:latin typeface="Whitney Medium" pitchFamily="2" charset="0"/>
                <a:cs typeface="Arial" panose="020B0604020202020204" pitchFamily="34" charset="0"/>
              </a:rPr>
              <a:t> </a:t>
            </a:r>
            <a:r>
              <a:rPr lang="en-CA" dirty="0" err="1">
                <a:solidFill>
                  <a:srgbClr val="5B6770"/>
                </a:solidFill>
                <a:latin typeface="Whitney Medium" pitchFamily="2" charset="0"/>
                <a:cs typeface="Arial" panose="020B0604020202020204" pitchFamily="34" charset="0"/>
              </a:rPr>
              <a:t>adipiscing</a:t>
            </a:r>
            <a:r>
              <a:rPr lang="en-CA" dirty="0">
                <a:solidFill>
                  <a:srgbClr val="5B6770"/>
                </a:solidFill>
                <a:latin typeface="Whitney Medium" pitchFamily="2" charset="0"/>
                <a:cs typeface="Arial" panose="020B0604020202020204" pitchFamily="34" charset="0"/>
              </a:rPr>
              <a:t> </a:t>
            </a:r>
            <a:r>
              <a:rPr lang="en-CA" dirty="0" err="1">
                <a:solidFill>
                  <a:srgbClr val="5B6770"/>
                </a:solidFill>
                <a:latin typeface="Whitney Medium" pitchFamily="2" charset="0"/>
                <a:cs typeface="Arial" panose="020B0604020202020204" pitchFamily="34" charset="0"/>
              </a:rPr>
              <a:t>elit</a:t>
            </a:r>
            <a:r>
              <a:rPr lang="en-CA" dirty="0">
                <a:solidFill>
                  <a:srgbClr val="5B6770"/>
                </a:solidFill>
                <a:latin typeface="Whitney Medium" pitchFamily="2" charset="0"/>
                <a:cs typeface="Arial" panose="020B0604020202020204" pitchFamily="34" charset="0"/>
              </a:rPr>
              <a:t>, </a:t>
            </a:r>
            <a:r>
              <a:rPr lang="en-CA" dirty="0" err="1">
                <a:solidFill>
                  <a:srgbClr val="5B6770"/>
                </a:solidFill>
                <a:latin typeface="Whitney Medium" pitchFamily="2" charset="0"/>
                <a:cs typeface="Arial" panose="020B0604020202020204" pitchFamily="34" charset="0"/>
              </a:rPr>
              <a:t>sed</a:t>
            </a:r>
            <a:r>
              <a:rPr lang="en-CA" dirty="0">
                <a:solidFill>
                  <a:srgbClr val="5B6770"/>
                </a:solidFill>
                <a:latin typeface="Whitney Medium" pitchFamily="2" charset="0"/>
                <a:cs typeface="Arial" panose="020B0604020202020204" pitchFamily="34" charset="0"/>
              </a:rPr>
              <a:t> do </a:t>
            </a:r>
            <a:r>
              <a:rPr lang="en-CA" dirty="0" err="1">
                <a:solidFill>
                  <a:srgbClr val="5B6770"/>
                </a:solidFill>
                <a:latin typeface="Whitney Medium" pitchFamily="2" charset="0"/>
                <a:cs typeface="Arial" panose="020B0604020202020204" pitchFamily="34" charset="0"/>
              </a:rPr>
              <a:t>eiusmod</a:t>
            </a:r>
            <a:r>
              <a:rPr lang="en-CA" dirty="0">
                <a:solidFill>
                  <a:srgbClr val="5B6770"/>
                </a:solidFill>
                <a:latin typeface="Whitney Medium" pitchFamily="2" charset="0"/>
                <a:cs typeface="Arial" panose="020B0604020202020204" pitchFamily="34" charset="0"/>
              </a:rPr>
              <a:t> </a:t>
            </a:r>
            <a:r>
              <a:rPr lang="en-CA" dirty="0" err="1">
                <a:solidFill>
                  <a:srgbClr val="5B6770"/>
                </a:solidFill>
                <a:latin typeface="Whitney Medium" pitchFamily="2" charset="0"/>
                <a:cs typeface="Arial" panose="020B0604020202020204" pitchFamily="34" charset="0"/>
              </a:rPr>
              <a:t>tempor</a:t>
            </a:r>
            <a:r>
              <a:rPr lang="en-CA" dirty="0">
                <a:solidFill>
                  <a:srgbClr val="5B6770"/>
                </a:solidFill>
                <a:latin typeface="Whitney Medium" pitchFamily="2" charset="0"/>
                <a:cs typeface="Arial" panose="020B0604020202020204" pitchFamily="34" charset="0"/>
              </a:rPr>
              <a:t> </a:t>
            </a:r>
            <a:r>
              <a:rPr lang="en-CA" dirty="0" err="1">
                <a:solidFill>
                  <a:srgbClr val="5B6770"/>
                </a:solidFill>
                <a:latin typeface="Whitney Medium" pitchFamily="2" charset="0"/>
                <a:cs typeface="Arial" panose="020B0604020202020204" pitchFamily="34" charset="0"/>
              </a:rPr>
              <a:t>incididunt</a:t>
            </a:r>
            <a:r>
              <a:rPr lang="en-CA" dirty="0">
                <a:solidFill>
                  <a:srgbClr val="5B6770"/>
                </a:solidFill>
                <a:latin typeface="Whitney Medium" pitchFamily="2" charset="0"/>
                <a:cs typeface="Arial" panose="020B0604020202020204" pitchFamily="34" charset="0"/>
              </a:rPr>
              <a:t> </a:t>
            </a:r>
            <a:r>
              <a:rPr lang="en-CA" dirty="0" err="1">
                <a:solidFill>
                  <a:srgbClr val="5B6770"/>
                </a:solidFill>
                <a:latin typeface="Whitney Medium" pitchFamily="2" charset="0"/>
                <a:cs typeface="Arial" panose="020B0604020202020204" pitchFamily="34" charset="0"/>
              </a:rPr>
              <a:t>ut</a:t>
            </a:r>
            <a:r>
              <a:rPr lang="en-CA" dirty="0">
                <a:solidFill>
                  <a:srgbClr val="5B6770"/>
                </a:solidFill>
                <a:latin typeface="Whitney Medium" pitchFamily="2" charset="0"/>
                <a:cs typeface="Arial" panose="020B0604020202020204" pitchFamily="34" charset="0"/>
              </a:rPr>
              <a:t> </a:t>
            </a:r>
            <a:r>
              <a:rPr lang="en-CA" dirty="0" err="1">
                <a:solidFill>
                  <a:srgbClr val="5B6770"/>
                </a:solidFill>
                <a:latin typeface="Whitney Medium" pitchFamily="2" charset="0"/>
                <a:cs typeface="Arial" panose="020B0604020202020204" pitchFamily="34" charset="0"/>
              </a:rPr>
              <a:t>labore</a:t>
            </a:r>
            <a:r>
              <a:rPr lang="en-CA" dirty="0">
                <a:solidFill>
                  <a:srgbClr val="5B6770"/>
                </a:solidFill>
                <a:latin typeface="Whitney Medium" pitchFamily="2" charset="0"/>
                <a:cs typeface="Arial" panose="020B0604020202020204" pitchFamily="34" charset="0"/>
              </a:rPr>
              <a:t> et </a:t>
            </a:r>
            <a:r>
              <a:rPr lang="en-CA" dirty="0" err="1">
                <a:solidFill>
                  <a:srgbClr val="5B6770"/>
                </a:solidFill>
                <a:latin typeface="Whitney Medium" pitchFamily="2" charset="0"/>
                <a:cs typeface="Arial" panose="020B0604020202020204" pitchFamily="34" charset="0"/>
              </a:rPr>
              <a:t>dolore</a:t>
            </a:r>
            <a:r>
              <a:rPr lang="en-CA" dirty="0">
                <a:solidFill>
                  <a:srgbClr val="5B6770"/>
                </a:solidFill>
                <a:latin typeface="Whitney Medium" pitchFamily="2" charset="0"/>
                <a:cs typeface="Arial" panose="020B0604020202020204" pitchFamily="34" charset="0"/>
              </a:rPr>
              <a:t> magna </a:t>
            </a:r>
            <a:r>
              <a:rPr lang="en-CA" dirty="0" err="1">
                <a:solidFill>
                  <a:srgbClr val="5B6770"/>
                </a:solidFill>
                <a:latin typeface="Whitney Medium" pitchFamily="2" charset="0"/>
                <a:cs typeface="Arial" panose="020B0604020202020204" pitchFamily="34" charset="0"/>
              </a:rPr>
              <a:t>aliqua</a:t>
            </a:r>
            <a:r>
              <a:rPr lang="en-CA" dirty="0">
                <a:solidFill>
                  <a:srgbClr val="5B6770"/>
                </a:solidFill>
                <a:latin typeface="Whitney Medium" pitchFamily="2" charset="0"/>
                <a:cs typeface="Arial" panose="020B0604020202020204" pitchFamily="34" charset="0"/>
              </a:rPr>
              <a:t>. </a:t>
            </a:r>
            <a:r>
              <a:rPr lang="en-CA" dirty="0" err="1">
                <a:solidFill>
                  <a:srgbClr val="5B6770"/>
                </a:solidFill>
                <a:latin typeface="Whitney Medium" pitchFamily="2" charset="0"/>
                <a:cs typeface="Arial" panose="020B0604020202020204" pitchFamily="34" charset="0"/>
              </a:rPr>
              <a:t>Ut</a:t>
            </a:r>
            <a:r>
              <a:rPr lang="en-CA" dirty="0">
                <a:solidFill>
                  <a:srgbClr val="5B6770"/>
                </a:solidFill>
                <a:latin typeface="Whitney Medium" pitchFamily="2" charset="0"/>
                <a:cs typeface="Arial" panose="020B0604020202020204" pitchFamily="34" charset="0"/>
              </a:rPr>
              <a:t> </a:t>
            </a:r>
            <a:r>
              <a:rPr lang="en-CA" dirty="0" err="1">
                <a:solidFill>
                  <a:srgbClr val="5B6770"/>
                </a:solidFill>
                <a:latin typeface="Whitney Medium" pitchFamily="2" charset="0"/>
                <a:cs typeface="Arial" panose="020B0604020202020204" pitchFamily="34" charset="0"/>
              </a:rPr>
              <a:t>enim</a:t>
            </a:r>
            <a:r>
              <a:rPr lang="en-CA" dirty="0">
                <a:solidFill>
                  <a:srgbClr val="5B6770"/>
                </a:solidFill>
                <a:latin typeface="Whitney Medium" pitchFamily="2" charset="0"/>
                <a:cs typeface="Arial" panose="020B0604020202020204" pitchFamily="34" charset="0"/>
              </a:rPr>
              <a:t> ad mini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22300" y="4659103"/>
            <a:ext cx="55112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800" dirty="0">
                <a:solidFill>
                  <a:srgbClr val="0C2344"/>
                </a:solidFill>
                <a:latin typeface="Whitney Medium" pitchFamily="2" charset="0"/>
                <a:cs typeface="Arial" panose="020B0604020202020204" pitchFamily="34" charset="0"/>
              </a:rPr>
              <a:t>Optional Title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22300" y="5076447"/>
            <a:ext cx="55112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800" dirty="0">
                <a:solidFill>
                  <a:srgbClr val="319B42"/>
                </a:solidFill>
                <a:latin typeface="Whitney Medium" pitchFamily="2" charset="0"/>
                <a:cs typeface="Arial" panose="020B0604020202020204" pitchFamily="34" charset="0"/>
              </a:rPr>
              <a:t>Subheading (e.g. date, time)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22300" y="5493791"/>
            <a:ext cx="617239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800" dirty="0">
                <a:solidFill>
                  <a:srgbClr val="0C2344"/>
                </a:solidFill>
                <a:latin typeface="Whitney Medium" pitchFamily="2" charset="0"/>
                <a:cs typeface="Arial" panose="020B0604020202020204" pitchFamily="34" charset="0"/>
              </a:rPr>
              <a:t>Subheading (e.g. date, time, deadline)</a:t>
            </a:r>
          </a:p>
        </p:txBody>
      </p:sp>
      <p:sp>
        <p:nvSpPr>
          <p:cNvPr id="4" name="Rectangle 3"/>
          <p:cNvSpPr/>
          <p:nvPr/>
        </p:nvSpPr>
        <p:spPr>
          <a:xfrm>
            <a:off x="6100691" y="0"/>
            <a:ext cx="7030606" cy="6861374"/>
          </a:xfrm>
          <a:custGeom>
            <a:avLst/>
            <a:gdLst>
              <a:gd name="connsiteX0" fmla="*/ 0 w 7030606"/>
              <a:gd name="connsiteY0" fmla="*/ 0 h 6858000"/>
              <a:gd name="connsiteX1" fmla="*/ 7030606 w 7030606"/>
              <a:gd name="connsiteY1" fmla="*/ 0 h 6858000"/>
              <a:gd name="connsiteX2" fmla="*/ 7030606 w 7030606"/>
              <a:gd name="connsiteY2" fmla="*/ 6858000 h 6858000"/>
              <a:gd name="connsiteX3" fmla="*/ 0 w 7030606"/>
              <a:gd name="connsiteY3" fmla="*/ 6858000 h 6858000"/>
              <a:gd name="connsiteX4" fmla="*/ 0 w 7030606"/>
              <a:gd name="connsiteY4" fmla="*/ 0 h 6858000"/>
              <a:gd name="connsiteX0" fmla="*/ 0 w 7030606"/>
              <a:gd name="connsiteY0" fmla="*/ 0 h 6858000"/>
              <a:gd name="connsiteX1" fmla="*/ 7030606 w 7030606"/>
              <a:gd name="connsiteY1" fmla="*/ 0 h 6858000"/>
              <a:gd name="connsiteX2" fmla="*/ 7030606 w 7030606"/>
              <a:gd name="connsiteY2" fmla="*/ 6858000 h 6858000"/>
              <a:gd name="connsiteX3" fmla="*/ 2361062 w 7030606"/>
              <a:gd name="connsiteY3" fmla="*/ 6858000 h 6858000"/>
              <a:gd name="connsiteX4" fmla="*/ 0 w 7030606"/>
              <a:gd name="connsiteY4" fmla="*/ 0 h 6858000"/>
              <a:gd name="connsiteX0" fmla="*/ 0 w 7030606"/>
              <a:gd name="connsiteY0" fmla="*/ 0 h 6858000"/>
              <a:gd name="connsiteX1" fmla="*/ 7030606 w 7030606"/>
              <a:gd name="connsiteY1" fmla="*/ 0 h 6858000"/>
              <a:gd name="connsiteX2" fmla="*/ 7030606 w 7030606"/>
              <a:gd name="connsiteY2" fmla="*/ 6858000 h 6858000"/>
              <a:gd name="connsiteX3" fmla="*/ 3029802 w 7030606"/>
              <a:gd name="connsiteY3" fmla="*/ 6858000 h 6858000"/>
              <a:gd name="connsiteX4" fmla="*/ 0 w 7030606"/>
              <a:gd name="connsiteY4" fmla="*/ 0 h 6858000"/>
              <a:gd name="connsiteX0" fmla="*/ 0 w 7030606"/>
              <a:gd name="connsiteY0" fmla="*/ 0 h 6858000"/>
              <a:gd name="connsiteX1" fmla="*/ 7030606 w 7030606"/>
              <a:gd name="connsiteY1" fmla="*/ 0 h 6858000"/>
              <a:gd name="connsiteX2" fmla="*/ 7030606 w 7030606"/>
              <a:gd name="connsiteY2" fmla="*/ 6858000 h 6858000"/>
              <a:gd name="connsiteX3" fmla="*/ 3179927 w 7030606"/>
              <a:gd name="connsiteY3" fmla="*/ 6858000 h 6858000"/>
              <a:gd name="connsiteX4" fmla="*/ 0 w 7030606"/>
              <a:gd name="connsiteY4" fmla="*/ 0 h 6858000"/>
              <a:gd name="connsiteX0" fmla="*/ 0 w 7030606"/>
              <a:gd name="connsiteY0" fmla="*/ 0 h 6871648"/>
              <a:gd name="connsiteX1" fmla="*/ 7030606 w 7030606"/>
              <a:gd name="connsiteY1" fmla="*/ 0 h 6871648"/>
              <a:gd name="connsiteX2" fmla="*/ 7030606 w 7030606"/>
              <a:gd name="connsiteY2" fmla="*/ 6858000 h 6871648"/>
              <a:gd name="connsiteX3" fmla="*/ 3357348 w 7030606"/>
              <a:gd name="connsiteY3" fmla="*/ 6871648 h 6871648"/>
              <a:gd name="connsiteX4" fmla="*/ 0 w 7030606"/>
              <a:gd name="connsiteY4" fmla="*/ 0 h 6871648"/>
              <a:gd name="connsiteX0" fmla="*/ 0 w 7030606"/>
              <a:gd name="connsiteY0" fmla="*/ 0 h 6861374"/>
              <a:gd name="connsiteX1" fmla="*/ 7030606 w 7030606"/>
              <a:gd name="connsiteY1" fmla="*/ 0 h 6861374"/>
              <a:gd name="connsiteX2" fmla="*/ 7030606 w 7030606"/>
              <a:gd name="connsiteY2" fmla="*/ 6858000 h 6861374"/>
              <a:gd name="connsiteX3" fmla="*/ 1189501 w 7030606"/>
              <a:gd name="connsiteY3" fmla="*/ 6861374 h 6861374"/>
              <a:gd name="connsiteX4" fmla="*/ 0 w 7030606"/>
              <a:gd name="connsiteY4" fmla="*/ 0 h 68613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030606" h="6861374">
                <a:moveTo>
                  <a:pt x="0" y="0"/>
                </a:moveTo>
                <a:lnTo>
                  <a:pt x="7030606" y="0"/>
                </a:lnTo>
                <a:lnTo>
                  <a:pt x="7030606" y="6858000"/>
                </a:lnTo>
                <a:lnTo>
                  <a:pt x="1189501" y="6861374"/>
                </a:lnTo>
                <a:lnTo>
                  <a:pt x="0" y="0"/>
                </a:lnTo>
                <a:close/>
              </a:path>
            </a:pathLst>
          </a:custGeom>
          <a:blipFill dpi="0"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 l="-619" t="-23061" r="-81858" b="-1191"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711144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186</TotalTime>
  <Words>110</Words>
  <Application>Microsoft Macintosh PowerPoint</Application>
  <PresentationFormat>Widescreen</PresentationFormat>
  <Paragraphs>8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Stag Book</vt:lpstr>
      <vt:lpstr>Whitney Medium</vt:lpstr>
      <vt:lpstr>Office Theme</vt:lpstr>
      <vt:lpstr>Title of Slide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Quon, Tiffany</dc:creator>
  <cp:lastModifiedBy>Palk, Bianca</cp:lastModifiedBy>
  <cp:revision>21</cp:revision>
  <dcterms:created xsi:type="dcterms:W3CDTF">2016-07-07T20:30:30Z</dcterms:created>
  <dcterms:modified xsi:type="dcterms:W3CDTF">2022-09-16T16:26:18Z</dcterms:modified>
</cp:coreProperties>
</file>