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D00"/>
    <a:srgbClr val="78BE20"/>
    <a:srgbClr val="0C2344"/>
    <a:srgbClr val="5B6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81887"/>
  </p:normalViewPr>
  <p:slideViewPr>
    <p:cSldViewPr snapToGrid="0">
      <p:cViewPr varScale="1">
        <p:scale>
          <a:sx n="90" d="100"/>
          <a:sy n="90" d="100"/>
        </p:scale>
        <p:origin x="20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93D25-C447-DE40-A6FD-F317137C153A}" type="datetimeFigureOut">
              <a:rPr lang="en-US" smtClean="0"/>
              <a:t>9/16/22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B3DD7-202E-A14A-AF8F-011C2CB6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25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includes branded fonts Stag and Whitney. If you don’t have access to these fonts, please use Arial. </a:t>
            </a:r>
          </a:p>
          <a:p>
            <a:r>
              <a:rPr lang="en-US" dirty="0"/>
              <a:t>To change image select the photo and right click &gt; change picture (this will keep the formatting).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B3DD7-202E-A14A-AF8F-011C2CB6D8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37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669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170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974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049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981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55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060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614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9929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84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392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543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7586" y="0"/>
            <a:ext cx="12209585" cy="5247980"/>
          </a:xfrm>
          <a:prstGeom prst="rect">
            <a:avLst/>
          </a:prstGeom>
          <a:blipFill>
            <a:blip r:embed="rId3"/>
            <a:srcRect/>
            <a:stretch>
              <a:fillRect l="-144" t="-7656" r="144" b="-471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3EBC9A21-A0DE-8A7D-1B77-50852538E026}"/>
              </a:ext>
            </a:extLst>
          </p:cNvPr>
          <p:cNvSpPr/>
          <p:nvPr/>
        </p:nvSpPr>
        <p:spPr>
          <a:xfrm rot="5400000">
            <a:off x="625127" y="3995485"/>
            <a:ext cx="687211" cy="1972638"/>
          </a:xfrm>
          <a:prstGeom prst="triangle">
            <a:avLst/>
          </a:prstGeom>
          <a:solidFill>
            <a:srgbClr val="FE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7586" y="4401194"/>
            <a:ext cx="12209585" cy="2456805"/>
          </a:xfrm>
          <a:custGeom>
            <a:avLst/>
            <a:gdLst>
              <a:gd name="connsiteX0" fmla="*/ 0 w 12192000"/>
              <a:gd name="connsiteY0" fmla="*/ 0 h 1630328"/>
              <a:gd name="connsiteX1" fmla="*/ 12192000 w 12192000"/>
              <a:gd name="connsiteY1" fmla="*/ 0 h 1630328"/>
              <a:gd name="connsiteX2" fmla="*/ 12192000 w 12192000"/>
              <a:gd name="connsiteY2" fmla="*/ 1630328 h 1630328"/>
              <a:gd name="connsiteX3" fmla="*/ 0 w 12192000"/>
              <a:gd name="connsiteY3" fmla="*/ 1630328 h 1630328"/>
              <a:gd name="connsiteX4" fmla="*/ 0 w 12192000"/>
              <a:gd name="connsiteY4" fmla="*/ 0 h 1630328"/>
              <a:gd name="connsiteX0" fmla="*/ 0 w 12192000"/>
              <a:gd name="connsiteY0" fmla="*/ 826477 h 2456805"/>
              <a:gd name="connsiteX1" fmla="*/ 12192000 w 12192000"/>
              <a:gd name="connsiteY1" fmla="*/ 0 h 2456805"/>
              <a:gd name="connsiteX2" fmla="*/ 12192000 w 12192000"/>
              <a:gd name="connsiteY2" fmla="*/ 2456805 h 2456805"/>
              <a:gd name="connsiteX3" fmla="*/ 0 w 12192000"/>
              <a:gd name="connsiteY3" fmla="*/ 2456805 h 2456805"/>
              <a:gd name="connsiteX4" fmla="*/ 0 w 12192000"/>
              <a:gd name="connsiteY4" fmla="*/ 826477 h 2456805"/>
              <a:gd name="connsiteX0" fmla="*/ 0 w 12209585"/>
              <a:gd name="connsiteY0" fmla="*/ 650631 h 2456805"/>
              <a:gd name="connsiteX1" fmla="*/ 12209585 w 12209585"/>
              <a:gd name="connsiteY1" fmla="*/ 0 h 2456805"/>
              <a:gd name="connsiteX2" fmla="*/ 12209585 w 12209585"/>
              <a:gd name="connsiteY2" fmla="*/ 2456805 h 2456805"/>
              <a:gd name="connsiteX3" fmla="*/ 17585 w 12209585"/>
              <a:gd name="connsiteY3" fmla="*/ 2456805 h 2456805"/>
              <a:gd name="connsiteX4" fmla="*/ 0 w 12209585"/>
              <a:gd name="connsiteY4" fmla="*/ 650631 h 245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9585" h="2456805">
                <a:moveTo>
                  <a:pt x="0" y="650631"/>
                </a:moveTo>
                <a:lnTo>
                  <a:pt x="12209585" y="0"/>
                </a:lnTo>
                <a:lnTo>
                  <a:pt x="12209585" y="2456805"/>
                </a:lnTo>
                <a:lnTo>
                  <a:pt x="17585" y="2456805"/>
                </a:lnTo>
                <a:lnTo>
                  <a:pt x="0" y="650631"/>
                </a:lnTo>
                <a:close/>
              </a:path>
            </a:pathLst>
          </a:custGeom>
          <a:gradFill>
            <a:gsLst>
              <a:gs pos="0">
                <a:srgbClr val="78BE20"/>
              </a:gs>
              <a:gs pos="0">
                <a:srgbClr val="78BE20"/>
              </a:gs>
              <a:gs pos="100000">
                <a:srgbClr val="319B42"/>
              </a:gs>
              <a:gs pos="100000">
                <a:srgbClr val="319B4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4005676" y="5630507"/>
            <a:ext cx="7751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>
                <a:solidFill>
                  <a:srgbClr val="FEDD00"/>
                </a:solidFill>
                <a:latin typeface="Whitney Medium" pitchFamily="2" charset="0"/>
                <a:cs typeface="Arial" panose="020B0604020202020204" pitchFamily="34" charset="0"/>
              </a:rPr>
              <a:t>Subheading (e.g. date, time)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35628" y="6007320"/>
            <a:ext cx="8621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>
                <a:solidFill>
                  <a:schemeClr val="bg1"/>
                </a:solidFill>
                <a:latin typeface="Whitney Medium" pitchFamily="2" charset="0"/>
                <a:cs typeface="Arial" panose="020B0604020202020204" pitchFamily="34" charset="0"/>
              </a:rPr>
              <a:t>Subheading (e.g. date, time, deadline)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3046" y="4834742"/>
            <a:ext cx="6631939" cy="826477"/>
          </a:xfrm>
        </p:spPr>
        <p:txBody>
          <a:bodyPr>
            <a:normAutofit fontScale="90000"/>
          </a:bodyPr>
          <a:lstStyle/>
          <a:p>
            <a:pPr algn="r"/>
            <a:r>
              <a:rPr lang="en-CA" b="1" dirty="0">
                <a:solidFill>
                  <a:schemeClr val="bg1"/>
                </a:solidFill>
                <a:latin typeface="Stag Book" panose="02000503060000020004" pitchFamily="2" charset="77"/>
                <a:cs typeface="Arial" panose="020B0604020202020204" pitchFamily="34" charset="0"/>
              </a:rPr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71114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67</Words>
  <Application>Microsoft Macintosh PowerPoint</Application>
  <PresentationFormat>Widescreen</PresentationFormat>
  <Paragraphs>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Stag Book</vt:lpstr>
      <vt:lpstr>Whitney Medium</vt:lpstr>
      <vt:lpstr>Office Theme</vt:lpstr>
      <vt:lpstr>Title of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Quon, Tiffany</dc:creator>
  <cp:lastModifiedBy>Palk, Bianca</cp:lastModifiedBy>
  <cp:revision>25</cp:revision>
  <dcterms:created xsi:type="dcterms:W3CDTF">2016-07-07T20:30:30Z</dcterms:created>
  <dcterms:modified xsi:type="dcterms:W3CDTF">2022-09-16T16:28:48Z</dcterms:modified>
</cp:coreProperties>
</file>