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4"/>
    <a:srgbClr val="78BE20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2" autoAdjust="0"/>
    <p:restoredTop sz="87879"/>
  </p:normalViewPr>
  <p:slideViewPr>
    <p:cSldViewPr snapToGrid="0">
      <p:cViewPr varScale="1">
        <p:scale>
          <a:sx n="110" d="100"/>
          <a:sy n="110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F63A5-331A-9845-A123-0D6DC9078667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07706-A81E-5F49-BD00-FBCE1984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9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includes branded fonts Stag and Whitney. If you don’t have access to these fonts, please use Arial.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07706-A81E-5F49-BD00-FBCE198410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6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4A7258-9BBF-DE72-7BAE-C2F85D29B36A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blipFill>
            <a:blip r:embed="rId3"/>
            <a:srcRect/>
            <a:stretch>
              <a:fillRect t="-9201" b="-92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 rot="10800000">
            <a:off x="4452257" y="3510616"/>
            <a:ext cx="7739742" cy="3370533"/>
          </a:xfrm>
          <a:custGeom>
            <a:avLst/>
            <a:gdLst>
              <a:gd name="connsiteX0" fmla="*/ 0 w 5936566"/>
              <a:gd name="connsiteY0" fmla="*/ 0 h 1969477"/>
              <a:gd name="connsiteX1" fmla="*/ 5936566 w 5936566"/>
              <a:gd name="connsiteY1" fmla="*/ 0 h 1969477"/>
              <a:gd name="connsiteX2" fmla="*/ 5936566 w 5936566"/>
              <a:gd name="connsiteY2" fmla="*/ 1969477 h 1969477"/>
              <a:gd name="connsiteX3" fmla="*/ 0 w 5936566"/>
              <a:gd name="connsiteY3" fmla="*/ 1969477 h 1969477"/>
              <a:gd name="connsiteX4" fmla="*/ 0 w 5936566"/>
              <a:gd name="connsiteY4" fmla="*/ 0 h 1969477"/>
              <a:gd name="connsiteX0" fmla="*/ 0 w 5936566"/>
              <a:gd name="connsiteY0" fmla="*/ 0 h 1969477"/>
              <a:gd name="connsiteX1" fmla="*/ 5936566 w 5936566"/>
              <a:gd name="connsiteY1" fmla="*/ 0 h 1969477"/>
              <a:gd name="connsiteX2" fmla="*/ 5683348 w 5936566"/>
              <a:gd name="connsiteY2" fmla="*/ 1645920 h 1969477"/>
              <a:gd name="connsiteX3" fmla="*/ 0 w 5936566"/>
              <a:gd name="connsiteY3" fmla="*/ 1969477 h 1969477"/>
              <a:gd name="connsiteX4" fmla="*/ 0 w 5936566"/>
              <a:gd name="connsiteY4" fmla="*/ 0 h 1969477"/>
              <a:gd name="connsiteX0" fmla="*/ 0 w 6471138"/>
              <a:gd name="connsiteY0" fmla="*/ 14068 h 1983545"/>
              <a:gd name="connsiteX1" fmla="*/ 6471138 w 6471138"/>
              <a:gd name="connsiteY1" fmla="*/ 0 h 1983545"/>
              <a:gd name="connsiteX2" fmla="*/ 5683348 w 6471138"/>
              <a:gd name="connsiteY2" fmla="*/ 1659988 h 1983545"/>
              <a:gd name="connsiteX3" fmla="*/ 0 w 6471138"/>
              <a:gd name="connsiteY3" fmla="*/ 1983545 h 1983545"/>
              <a:gd name="connsiteX4" fmla="*/ 0 w 6471138"/>
              <a:gd name="connsiteY4" fmla="*/ 14068 h 19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1138" h="1983545">
                <a:moveTo>
                  <a:pt x="0" y="14068"/>
                </a:moveTo>
                <a:lnTo>
                  <a:pt x="6471138" y="0"/>
                </a:lnTo>
                <a:lnTo>
                  <a:pt x="5683348" y="1659988"/>
                </a:lnTo>
                <a:lnTo>
                  <a:pt x="0" y="1983545"/>
                </a:lnTo>
                <a:lnTo>
                  <a:pt x="0" y="14068"/>
                </a:lnTo>
                <a:close/>
              </a:path>
            </a:pathLst>
          </a:custGeom>
          <a:gradFill>
            <a:gsLst>
              <a:gs pos="0">
                <a:srgbClr val="78BE20"/>
              </a:gs>
              <a:gs pos="0">
                <a:srgbClr val="78BE20"/>
              </a:gs>
              <a:gs pos="100000">
                <a:srgbClr val="319B42"/>
              </a:gs>
              <a:gs pos="100000">
                <a:srgbClr val="319B4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3531" y="4932735"/>
            <a:ext cx="6631939" cy="826477"/>
          </a:xfrm>
        </p:spPr>
        <p:txBody>
          <a:bodyPr>
            <a:normAutofit fontScale="90000"/>
          </a:bodyPr>
          <a:lstStyle/>
          <a:p>
            <a:pPr algn="r"/>
            <a:r>
              <a:rPr lang="en-CA" b="1" dirty="0">
                <a:solidFill>
                  <a:schemeClr val="bg1"/>
                </a:solidFill>
                <a:latin typeface="Stag Book" panose="02000503060000020004" pitchFamily="2" charset="77"/>
                <a:cs typeface="Arial" panose="020B0604020202020204" pitchFamily="34" charset="0"/>
              </a:rPr>
              <a:t>Title of Slide goes here. Lorem Ipsum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34743" y="5682343"/>
            <a:ext cx="6000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Optional Subtitle here. Lorem ipsum dolor sit </a:t>
            </a:r>
            <a:r>
              <a:rPr lang="en-CA" sz="2800" dirty="0" err="1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amet</a:t>
            </a:r>
            <a:r>
              <a:rPr lang="en-CA" sz="2800" dirty="0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, </a:t>
            </a:r>
            <a:r>
              <a:rPr lang="en-CA" sz="2800" dirty="0" err="1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consectetur</a:t>
            </a:r>
            <a:endParaRPr lang="en-CA" sz="2800" dirty="0">
              <a:solidFill>
                <a:schemeClr val="bg1"/>
              </a:solidFill>
              <a:latin typeface="Whitney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42</Words>
  <Application>Microsoft Macintosh PowerPoint</Application>
  <PresentationFormat>Widescreen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Stag Book</vt:lpstr>
      <vt:lpstr>Whitney Medium</vt:lpstr>
      <vt:lpstr>Office Theme</vt:lpstr>
      <vt:lpstr>Title of Slide goes here. Lorem Ipsum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Palk, Bianca</cp:lastModifiedBy>
  <cp:revision>31</cp:revision>
  <dcterms:created xsi:type="dcterms:W3CDTF">2016-07-07T20:30:30Z</dcterms:created>
  <dcterms:modified xsi:type="dcterms:W3CDTF">2022-10-14T20:40:53Z</dcterms:modified>
</cp:coreProperties>
</file>