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D00"/>
    <a:srgbClr val="319B42"/>
    <a:srgbClr val="78BE20"/>
    <a:srgbClr val="0C2344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8" autoAdjust="0"/>
    <p:restoredTop sz="90152"/>
  </p:normalViewPr>
  <p:slideViewPr>
    <p:cSldViewPr snapToGrid="0">
      <p:cViewPr varScale="1">
        <p:scale>
          <a:sx n="113" d="100"/>
          <a:sy n="113" d="100"/>
        </p:scale>
        <p:origin x="5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3E90C-6BCB-5A4A-A60F-39B8051FCB0A}" type="datetimeFigureOut">
              <a:rPr lang="en-US" smtClean="0"/>
              <a:t>9/16/22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458CC-CBA9-254B-BDDB-33D41AB9E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13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includes branded fonts Stag and Whitney. If you don’t have access to these fonts, please use Arial.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9458CC-CBA9-254B-BDDB-33D41AB9EF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20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6698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70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974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049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9815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552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060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6148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992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084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392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543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iangle 2">
            <a:extLst>
              <a:ext uri="{FF2B5EF4-FFF2-40B4-BE49-F238E27FC236}">
                <a16:creationId xmlns:a16="http://schemas.microsoft.com/office/drawing/2014/main" id="{B2AA1F54-048D-329A-363E-C75A8C1EE79B}"/>
              </a:ext>
            </a:extLst>
          </p:cNvPr>
          <p:cNvSpPr/>
          <p:nvPr/>
        </p:nvSpPr>
        <p:spPr>
          <a:xfrm rot="5400000">
            <a:off x="625127" y="4457316"/>
            <a:ext cx="687211" cy="1972638"/>
          </a:xfrm>
          <a:prstGeom prst="triangle">
            <a:avLst/>
          </a:prstGeom>
          <a:solidFill>
            <a:srgbClr val="FED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-17586" y="4925850"/>
            <a:ext cx="12209585" cy="1932149"/>
          </a:xfrm>
          <a:custGeom>
            <a:avLst/>
            <a:gdLst>
              <a:gd name="connsiteX0" fmla="*/ 0 w 12192000"/>
              <a:gd name="connsiteY0" fmla="*/ 0 h 1630328"/>
              <a:gd name="connsiteX1" fmla="*/ 12192000 w 12192000"/>
              <a:gd name="connsiteY1" fmla="*/ 0 h 1630328"/>
              <a:gd name="connsiteX2" fmla="*/ 12192000 w 12192000"/>
              <a:gd name="connsiteY2" fmla="*/ 1630328 h 1630328"/>
              <a:gd name="connsiteX3" fmla="*/ 0 w 12192000"/>
              <a:gd name="connsiteY3" fmla="*/ 1630328 h 1630328"/>
              <a:gd name="connsiteX4" fmla="*/ 0 w 12192000"/>
              <a:gd name="connsiteY4" fmla="*/ 0 h 1630328"/>
              <a:gd name="connsiteX0" fmla="*/ 0 w 12192000"/>
              <a:gd name="connsiteY0" fmla="*/ 826477 h 2456805"/>
              <a:gd name="connsiteX1" fmla="*/ 12192000 w 12192000"/>
              <a:gd name="connsiteY1" fmla="*/ 0 h 2456805"/>
              <a:gd name="connsiteX2" fmla="*/ 12192000 w 12192000"/>
              <a:gd name="connsiteY2" fmla="*/ 2456805 h 2456805"/>
              <a:gd name="connsiteX3" fmla="*/ 0 w 12192000"/>
              <a:gd name="connsiteY3" fmla="*/ 2456805 h 2456805"/>
              <a:gd name="connsiteX4" fmla="*/ 0 w 12192000"/>
              <a:gd name="connsiteY4" fmla="*/ 826477 h 2456805"/>
              <a:gd name="connsiteX0" fmla="*/ 0 w 12209585"/>
              <a:gd name="connsiteY0" fmla="*/ 650631 h 2456805"/>
              <a:gd name="connsiteX1" fmla="*/ 12209585 w 12209585"/>
              <a:gd name="connsiteY1" fmla="*/ 0 h 2456805"/>
              <a:gd name="connsiteX2" fmla="*/ 12209585 w 12209585"/>
              <a:gd name="connsiteY2" fmla="*/ 2456805 h 2456805"/>
              <a:gd name="connsiteX3" fmla="*/ 17585 w 12209585"/>
              <a:gd name="connsiteY3" fmla="*/ 2456805 h 2456805"/>
              <a:gd name="connsiteX4" fmla="*/ 0 w 12209585"/>
              <a:gd name="connsiteY4" fmla="*/ 650631 h 2456805"/>
              <a:gd name="connsiteX0" fmla="*/ 0 w 12209585"/>
              <a:gd name="connsiteY0" fmla="*/ 125975 h 1932149"/>
              <a:gd name="connsiteX1" fmla="*/ 12209585 w 12209585"/>
              <a:gd name="connsiteY1" fmla="*/ 0 h 1932149"/>
              <a:gd name="connsiteX2" fmla="*/ 12209585 w 12209585"/>
              <a:gd name="connsiteY2" fmla="*/ 1932149 h 1932149"/>
              <a:gd name="connsiteX3" fmla="*/ 17585 w 12209585"/>
              <a:gd name="connsiteY3" fmla="*/ 1932149 h 1932149"/>
              <a:gd name="connsiteX4" fmla="*/ 0 w 12209585"/>
              <a:gd name="connsiteY4" fmla="*/ 125975 h 1932149"/>
              <a:gd name="connsiteX0" fmla="*/ 0 w 12209585"/>
              <a:gd name="connsiteY0" fmla="*/ 605660 h 1932149"/>
              <a:gd name="connsiteX1" fmla="*/ 12209585 w 12209585"/>
              <a:gd name="connsiteY1" fmla="*/ 0 h 1932149"/>
              <a:gd name="connsiteX2" fmla="*/ 12209585 w 12209585"/>
              <a:gd name="connsiteY2" fmla="*/ 1932149 h 1932149"/>
              <a:gd name="connsiteX3" fmla="*/ 17585 w 12209585"/>
              <a:gd name="connsiteY3" fmla="*/ 1932149 h 1932149"/>
              <a:gd name="connsiteX4" fmla="*/ 0 w 12209585"/>
              <a:gd name="connsiteY4" fmla="*/ 605660 h 193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9585" h="1932149">
                <a:moveTo>
                  <a:pt x="0" y="605660"/>
                </a:moveTo>
                <a:lnTo>
                  <a:pt x="12209585" y="0"/>
                </a:lnTo>
                <a:lnTo>
                  <a:pt x="12209585" y="1932149"/>
                </a:lnTo>
                <a:lnTo>
                  <a:pt x="17585" y="1932149"/>
                </a:lnTo>
                <a:lnTo>
                  <a:pt x="0" y="605660"/>
                </a:lnTo>
                <a:close/>
              </a:path>
            </a:pathLst>
          </a:custGeom>
          <a:gradFill>
            <a:gsLst>
              <a:gs pos="0">
                <a:srgbClr val="78BE20"/>
              </a:gs>
              <a:gs pos="0">
                <a:srgbClr val="78BE20"/>
              </a:gs>
              <a:gs pos="100000">
                <a:srgbClr val="319B42"/>
              </a:gs>
              <a:gs pos="100000">
                <a:srgbClr val="319B42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/>
          <p:cNvSpPr txBox="1"/>
          <p:nvPr/>
        </p:nvSpPr>
        <p:spPr>
          <a:xfrm>
            <a:off x="4005676" y="5475764"/>
            <a:ext cx="7751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2800" dirty="0">
                <a:solidFill>
                  <a:schemeClr val="bg1"/>
                </a:solidFill>
                <a:latin typeface="Whitney Medium" pitchFamily="2" charset="0"/>
                <a:cs typeface="Arial" panose="020B0604020202020204" pitchFamily="34" charset="0"/>
              </a:rPr>
              <a:t>Subheading (e.g. date, time)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35628" y="5852577"/>
            <a:ext cx="8621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2800" dirty="0">
                <a:solidFill>
                  <a:schemeClr val="bg1"/>
                </a:solidFill>
                <a:latin typeface="Whitney Medium" pitchFamily="2" charset="0"/>
                <a:cs typeface="Arial" panose="020B0604020202020204" pitchFamily="34" charset="0"/>
              </a:rPr>
              <a:t>Subheading (e.g. date, time, deadline)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6787" y="390690"/>
            <a:ext cx="6631939" cy="826477"/>
          </a:xfrm>
        </p:spPr>
        <p:txBody>
          <a:bodyPr>
            <a:normAutofit fontScale="90000"/>
          </a:bodyPr>
          <a:lstStyle/>
          <a:p>
            <a:pPr algn="l"/>
            <a:r>
              <a:rPr lang="en-CA" b="1" dirty="0">
                <a:solidFill>
                  <a:srgbClr val="0C2344"/>
                </a:solidFill>
                <a:latin typeface="Stag Book" panose="02000503060000020004" pitchFamily="2" charset="77"/>
                <a:cs typeface="Arial" panose="020B0604020202020204" pitchFamily="34" charset="0"/>
              </a:rPr>
              <a:t>Title of Slide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6787" y="1070760"/>
            <a:ext cx="7751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>
                <a:solidFill>
                  <a:srgbClr val="319B42"/>
                </a:solidFill>
                <a:latin typeface="Whitney Medium" pitchFamily="2" charset="0"/>
                <a:cs typeface="Arial" panose="020B0604020202020204" pitchFamily="34" charset="0"/>
              </a:rPr>
              <a:t>Optional Subtitle here</a:t>
            </a:r>
          </a:p>
        </p:txBody>
      </p:sp>
    </p:spTree>
    <p:extLst>
      <p:ext uri="{BB962C8B-B14F-4D97-AF65-F5344CB8AC3E}">
        <p14:creationId xmlns:p14="http://schemas.microsoft.com/office/powerpoint/2010/main" val="71114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51</Words>
  <Application>Microsoft Macintosh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Stag Book</vt:lpstr>
      <vt:lpstr>Whitney Medium</vt:lpstr>
      <vt:lpstr>Office Theme</vt:lpstr>
      <vt:lpstr>Title of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Quon, Tiffany</dc:creator>
  <cp:lastModifiedBy>Palk, Bianca</cp:lastModifiedBy>
  <cp:revision>29</cp:revision>
  <dcterms:created xsi:type="dcterms:W3CDTF">2016-07-07T20:30:30Z</dcterms:created>
  <dcterms:modified xsi:type="dcterms:W3CDTF">2022-09-16T16:35:32Z</dcterms:modified>
</cp:coreProperties>
</file>