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4"/>
    <a:srgbClr val="319B42"/>
    <a:srgbClr val="78BE20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2713"/>
  </p:normalViewPr>
  <p:slideViewPr>
    <p:cSldViewPr snapToGrid="0">
      <p:cViewPr varScale="1">
        <p:scale>
          <a:sx n="103" d="100"/>
          <a:sy n="103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8251-E11F-4B40-BDAF-4469A93F5AD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362B-F7FA-5341-B920-1BB48B2E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includes branded fonts Stag and Whitney. If you don’t have access to these fonts, please use Arial. </a:t>
            </a:r>
          </a:p>
          <a:p>
            <a:r>
              <a:rPr lang="en-US"/>
              <a:t>To change image select the photo and right click &gt; change picture (this will keep the formatting).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362B-F7FA-5341-B920-1BB48B2EA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2022-09-16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2245" y="866343"/>
            <a:ext cx="4622800" cy="2001837"/>
          </a:xfrm>
        </p:spPr>
        <p:txBody>
          <a:bodyPr/>
          <a:lstStyle/>
          <a:p>
            <a:pPr algn="r"/>
            <a:r>
              <a:rPr lang="en-CA" b="1" dirty="0">
                <a:solidFill>
                  <a:srgbClr val="0C2344"/>
                </a:solidFill>
                <a:latin typeface="Stag Book" panose="02000503060000020004" pitchFamily="2" charset="77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0541" y="3021186"/>
            <a:ext cx="5469011" cy="14752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This is example text. "Lorem ipsum dolor sit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sed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do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eiusmod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tempor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incididunt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ut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labore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et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dolore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magna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aliqua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.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Ut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enim</a:t>
            </a:r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ad mini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0541" y="4738261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0C2344"/>
                </a:solidFill>
                <a:latin typeface="Whitney Medium" pitchFamily="2" charset="0"/>
                <a:cs typeface="Arial" panose="020B0604020202020204" pitchFamily="34" charset="0"/>
              </a:rPr>
              <a:t>Optional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0541" y="5155605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319B42"/>
                </a:solidFill>
                <a:latin typeface="Whitney Medium" pitchFamily="2" charset="0"/>
                <a:cs typeface="Arial" panose="020B0604020202020204" pitchFamily="34" charset="0"/>
              </a:rPr>
              <a:t>Subheading (e.g. date, time)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650" y="5569313"/>
            <a:ext cx="617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0C2344"/>
                </a:solidFill>
                <a:latin typeface="Whitney Medium" pitchFamily="2" charset="0"/>
                <a:cs typeface="Arial" panose="020B0604020202020204" pitchFamily="34" charset="0"/>
              </a:rPr>
              <a:t>Subheading (e.g. date, time, deadline)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88FA6F7-0740-32BC-FCD2-BD0838FE1092}"/>
              </a:ext>
            </a:extLst>
          </p:cNvPr>
          <p:cNvSpPr/>
          <p:nvPr/>
        </p:nvSpPr>
        <p:spPr>
          <a:xfrm>
            <a:off x="5052904" y="4895636"/>
            <a:ext cx="687211" cy="1972638"/>
          </a:xfrm>
          <a:prstGeom prst="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D2A3CF9-EC7F-1903-4B4A-9BC2BF6FEAA2}"/>
              </a:ext>
            </a:extLst>
          </p:cNvPr>
          <p:cNvSpPr/>
          <p:nvPr/>
        </p:nvSpPr>
        <p:spPr>
          <a:xfrm>
            <a:off x="-1220650" y="0"/>
            <a:ext cx="7042245" cy="6868274"/>
          </a:xfrm>
          <a:custGeom>
            <a:avLst/>
            <a:gdLst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7042245 w 7042245"/>
              <a:gd name="connsiteY2" fmla="*/ 6858000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3562066 w 7042245"/>
              <a:gd name="connsiteY2" fmla="*/ 6844352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  <a:gd name="connsiteX0" fmla="*/ 0 w 7042245"/>
              <a:gd name="connsiteY0" fmla="*/ 0 h 6864901"/>
              <a:gd name="connsiteX1" fmla="*/ 7042245 w 7042245"/>
              <a:gd name="connsiteY1" fmla="*/ 0 h 6864901"/>
              <a:gd name="connsiteX2" fmla="*/ 5688817 w 7042245"/>
              <a:gd name="connsiteY2" fmla="*/ 6864901 h 6864901"/>
              <a:gd name="connsiteX3" fmla="*/ 0 w 7042245"/>
              <a:gd name="connsiteY3" fmla="*/ 6858000 h 6864901"/>
              <a:gd name="connsiteX4" fmla="*/ 0 w 7042245"/>
              <a:gd name="connsiteY4" fmla="*/ 0 h 6864901"/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6531298 w 7042245"/>
              <a:gd name="connsiteY2" fmla="*/ 6854627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2245" h="6858000">
                <a:moveTo>
                  <a:pt x="0" y="0"/>
                </a:moveTo>
                <a:lnTo>
                  <a:pt x="7042245" y="0"/>
                </a:lnTo>
                <a:lnTo>
                  <a:pt x="6531298" y="685462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714" r="-15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101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Stag Book</vt:lpstr>
      <vt:lpstr>Whitney Medium</vt:lpstr>
      <vt:lpstr>Office Theme</vt:lpstr>
      <vt:lpstr>Title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Palk, Bianca</cp:lastModifiedBy>
  <cp:revision>16</cp:revision>
  <dcterms:created xsi:type="dcterms:W3CDTF">2016-07-07T20:30:30Z</dcterms:created>
  <dcterms:modified xsi:type="dcterms:W3CDTF">2022-09-16T16:35:01Z</dcterms:modified>
</cp:coreProperties>
</file>