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B42"/>
    <a:srgbClr val="78BE20"/>
    <a:srgbClr val="5B6770"/>
    <a:srgbClr val="0C2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7466"/>
  </p:normalViewPr>
  <p:slideViewPr>
    <p:cSldViewPr snapToGrid="0">
      <p:cViewPr varScale="1">
        <p:scale>
          <a:sx n="110" d="100"/>
          <a:sy n="110" d="100"/>
        </p:scale>
        <p:origin x="7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02C88-42E7-7844-AFCE-94B372DA1BA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2D262-21D4-464B-A198-0BD65C56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includes branded fonts Stag and Whitney. If you don’t have access to these fonts, please use Arial. </a:t>
            </a:r>
          </a:p>
          <a:p>
            <a:r>
              <a:rPr lang="en-US" dirty="0"/>
              <a:t>To change image select the photo and right click &gt; change picture (this will keep the formatting).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D262-21D4-464B-A198-0BD65C5637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569973"/>
            <a:ext cx="4622800" cy="2001837"/>
          </a:xfrm>
        </p:spPr>
        <p:txBody>
          <a:bodyPr/>
          <a:lstStyle/>
          <a:p>
            <a:pPr algn="l"/>
            <a:r>
              <a:rPr lang="en-CA" b="1" dirty="0">
                <a:solidFill>
                  <a:srgbClr val="0C2344"/>
                </a:solidFill>
                <a:latin typeface="Stag Book" panose="02000503060000020004" pitchFamily="2" charset="77"/>
                <a:cs typeface="Arial" panose="020B0604020202020204" pitchFamily="34" charset="0"/>
              </a:rPr>
              <a:t>Title of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1095818"/>
            <a:ext cx="4231054" cy="1475227"/>
          </a:xfrm>
        </p:spPr>
        <p:txBody>
          <a:bodyPr>
            <a:normAutofit/>
          </a:bodyPr>
          <a:lstStyle/>
          <a:p>
            <a:pPr algn="l"/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This is a placeholder sentence at the top of the slide. Lorem ipsum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300" y="4287108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Whitney Medium" pitchFamily="2" charset="0"/>
                <a:cs typeface="Arial" panose="020B0604020202020204" pitchFamily="34" charset="0"/>
              </a:rPr>
              <a:t>Optional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300" y="4704452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319B42"/>
                </a:solidFill>
                <a:latin typeface="Whitney Medium" pitchFamily="2" charset="0"/>
                <a:cs typeface="Arial" panose="020B0604020202020204" pitchFamily="34" charset="0"/>
              </a:rPr>
              <a:t>Subheading (e.g.  date, time)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301" y="5121795"/>
            <a:ext cx="4622800" cy="97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Whitney Medium" pitchFamily="2" charset="0"/>
                <a:cs typeface="Arial" panose="020B0604020202020204" pitchFamily="34" charset="0"/>
              </a:rPr>
              <a:t>Subheading (e.g. date, time, deadline)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CEF776-D6BA-6EC1-0087-D30CA25200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t="22016" r="-947" b="14431"/>
          <a:stretch/>
        </p:blipFill>
        <p:spPr>
          <a:xfrm>
            <a:off x="5416551" y="7807"/>
            <a:ext cx="9016414" cy="6850193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83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Stag Book</vt:lpstr>
      <vt:lpstr>Whitney Medium</vt:lpstr>
      <vt:lpstr>Office Theme</vt:lpstr>
      <vt:lpstr>Title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Palk, Bianca</cp:lastModifiedBy>
  <cp:revision>20</cp:revision>
  <dcterms:created xsi:type="dcterms:W3CDTF">2016-07-07T20:30:30Z</dcterms:created>
  <dcterms:modified xsi:type="dcterms:W3CDTF">2022-09-23T19:31:50Z</dcterms:modified>
</cp:coreProperties>
</file>