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4"/>
    <a:srgbClr val="319B42"/>
    <a:srgbClr val="78BE20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88705"/>
  </p:normalViewPr>
  <p:slideViewPr>
    <p:cSldViewPr snapToGrid="0">
      <p:cViewPr varScale="1">
        <p:scale>
          <a:sx n="111" d="100"/>
          <a:sy n="111" d="100"/>
        </p:scale>
        <p:origin x="61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9561D-062D-734A-877E-11D25A922DDA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AFCA0-11C6-FC4A-B7F3-EFFC1F01B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5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includes branded fonts Stag and Whitney. If you don’t have access to these fonts, please use Arial. </a:t>
            </a:r>
          </a:p>
          <a:p>
            <a:r>
              <a:rPr lang="en-US" dirty="0"/>
              <a:t>To change image select the photo and right click &gt; change picture (this will keep the formatting).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AFCA0-11C6-FC4A-B7F3-EFFC1F01BF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8">
            <a:extLst>
              <a:ext uri="{FF2B5EF4-FFF2-40B4-BE49-F238E27FC236}">
                <a16:creationId xmlns:a16="http://schemas.microsoft.com/office/drawing/2014/main" id="{0B0B55D5-21ED-F405-6B0B-5E27F4B79BEF}"/>
              </a:ext>
            </a:extLst>
          </p:cNvPr>
          <p:cNvSpPr/>
          <p:nvPr/>
        </p:nvSpPr>
        <p:spPr>
          <a:xfrm>
            <a:off x="6017230" y="4882043"/>
            <a:ext cx="687211" cy="1972638"/>
          </a:xfrm>
          <a:prstGeom prst="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2233621"/>
            <a:ext cx="4622800" cy="2001837"/>
          </a:xfrm>
        </p:spPr>
        <p:txBody>
          <a:bodyPr/>
          <a:lstStyle/>
          <a:p>
            <a:pPr algn="l"/>
            <a:r>
              <a:rPr lang="en-CA" b="1" dirty="0">
                <a:solidFill>
                  <a:srgbClr val="0C2344"/>
                </a:solidFill>
                <a:latin typeface="Stag Book" panose="02000503060000020004" pitchFamily="2" charset="77"/>
                <a:cs typeface="Arial" panose="020B0604020202020204" pitchFamily="34" charset="0"/>
              </a:rPr>
              <a:t>Title of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300" y="1271668"/>
            <a:ext cx="4231054" cy="1475227"/>
          </a:xfrm>
        </p:spPr>
        <p:txBody>
          <a:bodyPr>
            <a:normAutofit/>
          </a:bodyPr>
          <a:lstStyle/>
          <a:p>
            <a:pPr algn="l"/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This is a placeholder sentence at the top of the slide. Lorem ipsum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300" y="4659103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  <a:t>Optional Title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2300" y="5076447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319B42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300" y="5493791"/>
            <a:ext cx="61723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time,</a:t>
            </a:r>
            <a:b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</a:br>
            <a: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  <a:t> deadline)</a:t>
            </a:r>
          </a:p>
        </p:txBody>
      </p:sp>
      <p:sp>
        <p:nvSpPr>
          <p:cNvPr id="4" name="Rectangle 3"/>
          <p:cNvSpPr/>
          <p:nvPr/>
        </p:nvSpPr>
        <p:spPr>
          <a:xfrm>
            <a:off x="5080676" y="-6364"/>
            <a:ext cx="7111324" cy="6864363"/>
          </a:xfrm>
          <a:custGeom>
            <a:avLst/>
            <a:gdLst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0 w 7737619"/>
              <a:gd name="connsiteY3" fmla="*/ 6858000 h 6858000"/>
              <a:gd name="connsiteX4" fmla="*/ 0 w 7737619"/>
              <a:gd name="connsiteY4" fmla="*/ 0 h 6858000"/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2535382 w 7737619"/>
              <a:gd name="connsiteY3" fmla="*/ 6844146 h 6858000"/>
              <a:gd name="connsiteX4" fmla="*/ 0 w 7737619"/>
              <a:gd name="connsiteY4" fmla="*/ 0 h 6858000"/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3061855 w 7737619"/>
              <a:gd name="connsiteY3" fmla="*/ 6816437 h 6858000"/>
              <a:gd name="connsiteX4" fmla="*/ 0 w 7737619"/>
              <a:gd name="connsiteY4" fmla="*/ 0 h 6858000"/>
              <a:gd name="connsiteX0" fmla="*/ 0 w 7737619"/>
              <a:gd name="connsiteY0" fmla="*/ 0 h 6885710"/>
              <a:gd name="connsiteX1" fmla="*/ 7737619 w 7737619"/>
              <a:gd name="connsiteY1" fmla="*/ 0 h 6885710"/>
              <a:gd name="connsiteX2" fmla="*/ 7737619 w 7737619"/>
              <a:gd name="connsiteY2" fmla="*/ 6858000 h 6885710"/>
              <a:gd name="connsiteX3" fmla="*/ 3394364 w 7737619"/>
              <a:gd name="connsiteY3" fmla="*/ 6885710 h 6885710"/>
              <a:gd name="connsiteX4" fmla="*/ 0 w 7737619"/>
              <a:gd name="connsiteY4" fmla="*/ 0 h 6885710"/>
              <a:gd name="connsiteX0" fmla="*/ 0 w 7737619"/>
              <a:gd name="connsiteY0" fmla="*/ 0 h 6871856"/>
              <a:gd name="connsiteX1" fmla="*/ 7737619 w 7737619"/>
              <a:gd name="connsiteY1" fmla="*/ 0 h 6871856"/>
              <a:gd name="connsiteX2" fmla="*/ 7737619 w 7737619"/>
              <a:gd name="connsiteY2" fmla="*/ 6858000 h 6871856"/>
              <a:gd name="connsiteX3" fmla="*/ 3782291 w 7737619"/>
              <a:gd name="connsiteY3" fmla="*/ 6871856 h 6871856"/>
              <a:gd name="connsiteX4" fmla="*/ 0 w 7737619"/>
              <a:gd name="connsiteY4" fmla="*/ 0 h 6871856"/>
              <a:gd name="connsiteX0" fmla="*/ 0 w 7737619"/>
              <a:gd name="connsiteY0" fmla="*/ 0 h 6862129"/>
              <a:gd name="connsiteX1" fmla="*/ 7737619 w 7737619"/>
              <a:gd name="connsiteY1" fmla="*/ 0 h 6862129"/>
              <a:gd name="connsiteX2" fmla="*/ 7737619 w 7737619"/>
              <a:gd name="connsiteY2" fmla="*/ 6858000 h 6862129"/>
              <a:gd name="connsiteX3" fmla="*/ 3485597 w 7737619"/>
              <a:gd name="connsiteY3" fmla="*/ 6862129 h 6862129"/>
              <a:gd name="connsiteX4" fmla="*/ 0 w 7737619"/>
              <a:gd name="connsiteY4" fmla="*/ 0 h 6862129"/>
              <a:gd name="connsiteX0" fmla="*/ 0 w 7143259"/>
              <a:gd name="connsiteY0" fmla="*/ 0 h 6862129"/>
              <a:gd name="connsiteX1" fmla="*/ 7143259 w 7143259"/>
              <a:gd name="connsiteY1" fmla="*/ 0 h 6862129"/>
              <a:gd name="connsiteX2" fmla="*/ 7143259 w 7143259"/>
              <a:gd name="connsiteY2" fmla="*/ 6858000 h 6862129"/>
              <a:gd name="connsiteX3" fmla="*/ 2891237 w 7143259"/>
              <a:gd name="connsiteY3" fmla="*/ 6862129 h 6862129"/>
              <a:gd name="connsiteX4" fmla="*/ 0 w 7143259"/>
              <a:gd name="connsiteY4" fmla="*/ 0 h 6862129"/>
              <a:gd name="connsiteX0" fmla="*/ 0 w 6800359"/>
              <a:gd name="connsiteY0" fmla="*/ 45720 h 6862129"/>
              <a:gd name="connsiteX1" fmla="*/ 6800359 w 6800359"/>
              <a:gd name="connsiteY1" fmla="*/ 0 h 6862129"/>
              <a:gd name="connsiteX2" fmla="*/ 6800359 w 6800359"/>
              <a:gd name="connsiteY2" fmla="*/ 6858000 h 6862129"/>
              <a:gd name="connsiteX3" fmla="*/ 2548337 w 6800359"/>
              <a:gd name="connsiteY3" fmla="*/ 6862129 h 6862129"/>
              <a:gd name="connsiteX4" fmla="*/ 0 w 6800359"/>
              <a:gd name="connsiteY4" fmla="*/ 4572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284551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27985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39415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46273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71318"/>
              <a:gd name="connsiteX1" fmla="*/ 7097539 w 7097539"/>
              <a:gd name="connsiteY1" fmla="*/ 0 h 6871318"/>
              <a:gd name="connsiteX2" fmla="*/ 7097539 w 7097539"/>
              <a:gd name="connsiteY2" fmla="*/ 6858000 h 6871318"/>
              <a:gd name="connsiteX3" fmla="*/ 3471927 w 7097539"/>
              <a:gd name="connsiteY3" fmla="*/ 6871318 h 6871318"/>
              <a:gd name="connsiteX4" fmla="*/ 0 w 7097539"/>
              <a:gd name="connsiteY4" fmla="*/ 11430 h 6871318"/>
              <a:gd name="connsiteX0" fmla="*/ 0 w 7111324"/>
              <a:gd name="connsiteY0" fmla="*/ 2240 h 6871318"/>
              <a:gd name="connsiteX1" fmla="*/ 7111324 w 7111324"/>
              <a:gd name="connsiteY1" fmla="*/ 0 h 6871318"/>
              <a:gd name="connsiteX2" fmla="*/ 7111324 w 7111324"/>
              <a:gd name="connsiteY2" fmla="*/ 6858000 h 6871318"/>
              <a:gd name="connsiteX3" fmla="*/ 3485712 w 7111324"/>
              <a:gd name="connsiteY3" fmla="*/ 6871318 h 6871318"/>
              <a:gd name="connsiteX4" fmla="*/ 0 w 7111324"/>
              <a:gd name="connsiteY4" fmla="*/ 2240 h 6871318"/>
              <a:gd name="connsiteX0" fmla="*/ 0 w 7111324"/>
              <a:gd name="connsiteY0" fmla="*/ 2240 h 6861044"/>
              <a:gd name="connsiteX1" fmla="*/ 7111324 w 7111324"/>
              <a:gd name="connsiteY1" fmla="*/ 0 h 6861044"/>
              <a:gd name="connsiteX2" fmla="*/ 7111324 w 7111324"/>
              <a:gd name="connsiteY2" fmla="*/ 6858000 h 6861044"/>
              <a:gd name="connsiteX3" fmla="*/ 1502800 w 7111324"/>
              <a:gd name="connsiteY3" fmla="*/ 6861044 h 6861044"/>
              <a:gd name="connsiteX4" fmla="*/ 0 w 7111324"/>
              <a:gd name="connsiteY4" fmla="*/ 2240 h 686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1324" h="6861044">
                <a:moveTo>
                  <a:pt x="0" y="2240"/>
                </a:moveTo>
                <a:lnTo>
                  <a:pt x="7111324" y="0"/>
                </a:lnTo>
                <a:lnTo>
                  <a:pt x="7111324" y="6858000"/>
                </a:lnTo>
                <a:lnTo>
                  <a:pt x="1502800" y="6861044"/>
                </a:lnTo>
                <a:lnTo>
                  <a:pt x="0" y="224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2593" r="-2259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85</Words>
  <Application>Microsoft Macintosh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Stag Book</vt:lpstr>
      <vt:lpstr>Whitney Medium</vt:lpstr>
      <vt:lpstr>Office Theme</vt:lpstr>
      <vt:lpstr>Title of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Palk, Bianca</cp:lastModifiedBy>
  <cp:revision>18</cp:revision>
  <dcterms:created xsi:type="dcterms:W3CDTF">2016-07-07T20:30:30Z</dcterms:created>
  <dcterms:modified xsi:type="dcterms:W3CDTF">2022-09-16T16:40:21Z</dcterms:modified>
</cp:coreProperties>
</file>