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44"/>
    <a:srgbClr val="319B42"/>
    <a:srgbClr val="78BE20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74242"/>
  </p:normalViewPr>
  <p:slideViewPr>
    <p:cSldViewPr snapToGrid="0">
      <p:cViewPr varScale="1">
        <p:scale>
          <a:sx n="92" d="100"/>
          <a:sy n="92" d="100"/>
        </p:scale>
        <p:origin x="1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0B478-CF38-B64A-A3DF-476C51E63E71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F58AC-3AA0-7B43-AC20-AAE4BD51B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includes branded fonts Stag and Whitney. If you don’t have access to these fonts, please use Arial. </a:t>
            </a:r>
          </a:p>
          <a:p>
            <a:r>
              <a:rPr lang="en-US" dirty="0"/>
              <a:t>To change image select the photo and right click &gt; change picture (this will keep the formatting).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F58AC-3AA0-7B43-AC20-AAE4BD51B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5926" y="1844022"/>
            <a:ext cx="4622800" cy="2001837"/>
          </a:xfrm>
        </p:spPr>
        <p:txBody>
          <a:bodyPr/>
          <a:lstStyle/>
          <a:p>
            <a:pPr algn="r"/>
            <a:r>
              <a:rPr lang="en-CA" b="1" dirty="0">
                <a:solidFill>
                  <a:srgbClr val="0C2344"/>
                </a:solidFill>
                <a:latin typeface="Stag Book" panose="02000503060000020004" pitchFamily="2" charset="77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9304" y="1182903"/>
            <a:ext cx="4449422" cy="1475227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rgbClr val="5B6770"/>
                </a:solidFill>
                <a:latin typeface="Whitney Medium" pitchFamily="2" charset="0"/>
                <a:cs typeface="Arial" panose="020B0604020202020204" pitchFamily="34" charset="0"/>
              </a:rPr>
              <a:t>This is a placeholder sentence at the top of the slide.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7512" y="4340934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latin typeface="Whitney Medium" pitchFamily="2" charset="0"/>
                <a:cs typeface="Arial" panose="020B0604020202020204" pitchFamily="34" charset="0"/>
              </a:rPr>
              <a:t>Optional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7512" y="4759643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319B42"/>
                </a:solidFill>
                <a:latin typeface="Whitney Medium" pitchFamily="2" charset="0"/>
                <a:cs typeface="Arial" panose="020B0604020202020204" pitchFamily="34" charset="0"/>
              </a:rPr>
              <a:t>Subheading (e.g.  date, time)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5926" y="5183967"/>
            <a:ext cx="4622800" cy="97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rgbClr val="0C2344"/>
                </a:solidFill>
                <a:latin typeface="Whitney Medium" pitchFamily="2" charset="0"/>
                <a:cs typeface="Arial" panose="020B0604020202020204" pitchFamily="34" charset="0"/>
              </a:rPr>
              <a:t>Subheading (e.g. date, time, deadline)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0" y="-36335"/>
            <a:ext cx="6744624" cy="6930669"/>
          </a:xfrm>
          <a:custGeom>
            <a:avLst/>
            <a:gdLst>
              <a:gd name="connsiteX0" fmla="*/ 0 w 6755641"/>
              <a:gd name="connsiteY0" fmla="*/ 0 h 6919652"/>
              <a:gd name="connsiteX1" fmla="*/ 5629678 w 6755641"/>
              <a:gd name="connsiteY1" fmla="*/ 0 h 6919652"/>
              <a:gd name="connsiteX2" fmla="*/ 6755641 w 6755641"/>
              <a:gd name="connsiteY2" fmla="*/ 1125963 h 6919652"/>
              <a:gd name="connsiteX3" fmla="*/ 6755641 w 6755641"/>
              <a:gd name="connsiteY3" fmla="*/ 6919652 h 6919652"/>
              <a:gd name="connsiteX4" fmla="*/ 0 w 6755641"/>
              <a:gd name="connsiteY4" fmla="*/ 6919652 h 6919652"/>
              <a:gd name="connsiteX5" fmla="*/ 0 w 6755641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6755641 w 7704138"/>
              <a:gd name="connsiteY2" fmla="*/ 1125963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5936775 w 7704138"/>
              <a:gd name="connsiteY2" fmla="*/ 2272375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18276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83392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03987 w 7704138"/>
              <a:gd name="connsiteY2" fmla="*/ 2308893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11273 w 7704138"/>
              <a:gd name="connsiteY2" fmla="*/ 2316179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19378"/>
              <a:gd name="connsiteY0" fmla="*/ 0 h 6930669"/>
              <a:gd name="connsiteX1" fmla="*/ 7719378 w 7719378"/>
              <a:gd name="connsiteY1" fmla="*/ 55216 h 6930669"/>
              <a:gd name="connsiteX2" fmla="*/ 5911273 w 7719378"/>
              <a:gd name="connsiteY2" fmla="*/ 2316179 h 6930669"/>
              <a:gd name="connsiteX3" fmla="*/ 6744624 w 7719378"/>
              <a:gd name="connsiteY3" fmla="*/ 6930669 h 6930669"/>
              <a:gd name="connsiteX4" fmla="*/ 0 w 7719378"/>
              <a:gd name="connsiteY4" fmla="*/ 6919652 h 6930669"/>
              <a:gd name="connsiteX5" fmla="*/ 0 w 7719378"/>
              <a:gd name="connsiteY5" fmla="*/ 0 h 6930669"/>
              <a:gd name="connsiteX0" fmla="*/ 0 w 6744624"/>
              <a:gd name="connsiteY0" fmla="*/ 0 h 6930669"/>
              <a:gd name="connsiteX1" fmla="*/ 5551531 w 6744624"/>
              <a:gd name="connsiteY1" fmla="*/ 44942 h 6930669"/>
              <a:gd name="connsiteX2" fmla="*/ 5911273 w 6744624"/>
              <a:gd name="connsiteY2" fmla="*/ 2316179 h 6930669"/>
              <a:gd name="connsiteX3" fmla="*/ 6744624 w 6744624"/>
              <a:gd name="connsiteY3" fmla="*/ 6930669 h 6930669"/>
              <a:gd name="connsiteX4" fmla="*/ 0 w 6744624"/>
              <a:gd name="connsiteY4" fmla="*/ 6919652 h 6930669"/>
              <a:gd name="connsiteX5" fmla="*/ 0 w 6744624"/>
              <a:gd name="connsiteY5" fmla="*/ 0 h 693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4624" h="6930669">
                <a:moveTo>
                  <a:pt x="0" y="0"/>
                </a:moveTo>
                <a:lnTo>
                  <a:pt x="5551531" y="44942"/>
                </a:lnTo>
                <a:lnTo>
                  <a:pt x="5911273" y="2316179"/>
                </a:lnTo>
                <a:lnTo>
                  <a:pt x="6744624" y="6930669"/>
                </a:lnTo>
                <a:lnTo>
                  <a:pt x="0" y="6919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422" t="-36411" r="-3218" b="-144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81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Stag Book</vt:lpstr>
      <vt:lpstr>Whitney Medium</vt:lpstr>
      <vt:lpstr>Office Theme</vt:lpstr>
      <vt:lpstr>Title of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Palk, Bianca</cp:lastModifiedBy>
  <cp:revision>21</cp:revision>
  <dcterms:created xsi:type="dcterms:W3CDTF">2016-07-07T20:30:30Z</dcterms:created>
  <dcterms:modified xsi:type="dcterms:W3CDTF">2022-09-23T20:57:23Z</dcterms:modified>
</cp:coreProperties>
</file>